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7" autoAdjust="0"/>
    <p:restoredTop sz="81143" autoAdjust="0"/>
  </p:normalViewPr>
  <p:slideViewPr>
    <p:cSldViewPr snapToGrid="0">
      <p:cViewPr varScale="1">
        <p:scale>
          <a:sx n="65" d="100"/>
          <a:sy n="65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4220F-8A29-4E94-9D2A-AB83421CE55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284EC-60C2-4153-963C-8B22263E51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976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Presentera mig och Hälsoenheten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452BB-C638-48F0-BB30-362E6DD4D313}" type="slidenum">
              <a:rPr lang="sv-SE" smtClean="0">
                <a:solidFill>
                  <a:prstClr val="black"/>
                </a:solidFill>
              </a:rPr>
              <a:pPr/>
              <a:t>1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6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Vad ska vi göra idag</a:t>
            </a:r>
          </a:p>
          <a:p>
            <a:pPr marL="171450" indent="-171450">
              <a:buFontTx/>
              <a:buChar char="-"/>
            </a:pPr>
            <a:r>
              <a:rPr lang="sv-SE" dirty="0"/>
              <a:t>Mitt mål är att ni idag ska känna att ni vill</a:t>
            </a:r>
            <a:r>
              <a:rPr lang="sv-SE" baseline="0" dirty="0"/>
              <a:t> och vågar möta ungdomar i samtal om cannabis. Kanske lyckas jag väcka en nyfikenhet hos dig att få testa materialet ”samtal om cannabis” och bidra till det förebyggande arbetet.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284EC-60C2-4153-963C-8B22263E51E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7477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284EC-60C2-4153-963C-8B22263E51E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5371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284EC-60C2-4153-963C-8B22263E51E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61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666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671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6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95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40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5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17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98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89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52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63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48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EB1D250-7B98-4DFB-A4FD-61743806032D}" type="datetimeFigureOut">
              <a:rPr lang="sv-SE" smtClean="0"/>
              <a:pPr/>
              <a:t>2020-01-27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2020-01-27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nicklas.lundgren@kronoberg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 descr="http://intranat/link/e0d760a00f294105a09c55301caaa564.asp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5450">
            <a:off x="2435058" y="2258572"/>
            <a:ext cx="3757110" cy="286752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ktangel 13"/>
          <p:cNvSpPr/>
          <p:nvPr/>
        </p:nvSpPr>
        <p:spPr>
          <a:xfrm>
            <a:off x="2628096" y="3204593"/>
            <a:ext cx="36038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400" b="1" dirty="0">
                <a:ln w="1905"/>
                <a:solidFill>
                  <a:srgbClr val="E1328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Verksamheten med </a:t>
            </a:r>
          </a:p>
          <a:p>
            <a:pPr algn="ctr"/>
            <a:r>
              <a:rPr lang="sv-SE" sz="2400" b="1" dirty="0">
                <a:ln w="1905"/>
                <a:solidFill>
                  <a:srgbClr val="E1328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fokus på levnadsvanor 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685800" y="576943"/>
            <a:ext cx="785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b="1" dirty="0">
                <a:solidFill>
                  <a:srgbClr val="83B81A"/>
                </a:solidFill>
              </a:rPr>
              <a:t>Primärvårdens hälsoenhet</a:t>
            </a:r>
          </a:p>
        </p:txBody>
      </p:sp>
    </p:spTree>
    <p:extLst>
      <p:ext uri="{BB962C8B-B14F-4D97-AF65-F5344CB8AC3E}">
        <p14:creationId xmlns:p14="http://schemas.microsoft.com/office/powerpoint/2010/main" val="47886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Och nu då…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sz="2200" dirty="0">
                <a:solidFill>
                  <a:prstClr val="black"/>
                </a:solidFill>
              </a:rPr>
              <a:t>Om ca. 2 timmar…</a:t>
            </a:r>
          </a:p>
          <a:p>
            <a:pPr marL="0" lvl="0" indent="0">
              <a:buNone/>
            </a:pPr>
            <a:endParaRPr lang="sv-SE" sz="2200" dirty="0">
              <a:solidFill>
                <a:prstClr val="black"/>
              </a:solidFill>
            </a:endParaRP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Bakgrund till insatsen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Pilotprojekt och utfall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Insikten 2019…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Vi gör det tillsammans… 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Handledningstillfälle</a:t>
            </a:r>
          </a:p>
          <a:p>
            <a:r>
              <a:rPr lang="sv-SE" sz="2200" dirty="0">
                <a:solidFill>
                  <a:prstClr val="black"/>
                </a:solidFill>
              </a:rPr>
              <a:t>Samtal om cannabis...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Fika ca.14:30-15</a:t>
            </a:r>
          </a:p>
          <a:p>
            <a:pPr lvl="0"/>
            <a:r>
              <a:rPr lang="sv-SE" sz="2200" dirty="0">
                <a:solidFill>
                  <a:prstClr val="black"/>
                </a:solidFill>
              </a:rPr>
              <a:t>Avslut och utvärdering, Anna och Emma 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v-SE" dirty="0">
              <a:solidFill>
                <a:prstClr val="black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510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Varför ”samtal om cannabis”?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”Kan ni komma och tala med våra elever…”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2018, ”björnen” är nog redan väckt…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Två sidor av ett mynt…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Statistik eller magkänslan och efterfrågan…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315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Vi gjorde det…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Vi gör det men hur…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Sanningen om cannabis...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Hälsoenhetens upplägg…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3 gymnasieskolor i Kronoberg…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 Utvärdering…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217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Insikten...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Det går inte att klona sig själv… (ännu)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Förebyggande arbete i skolan…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08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Vi behöver er hjälp…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Vilka möter ungdomarna dagligen…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Alla kan inte och alla vill inte…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Det vi faktiskt kan göra…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r>
              <a:rPr lang="sv-SE" sz="2400" dirty="0"/>
              <a:t>Vi önskar er hjälp i det förebyggandearbetet…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17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Nästa tillfälle…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400" dirty="0">
                <a:solidFill>
                  <a:schemeClr val="accent2"/>
                </a:solidFill>
              </a:rPr>
              <a:t>Hälsoenheten</a:t>
            </a:r>
            <a:r>
              <a:rPr lang="sv-SE" sz="2400" dirty="0"/>
              <a:t>, 17 april kl. 09-12. Norrgatan 15, Växjö.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Nätverksträff…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u="sng" dirty="0">
                <a:solidFill>
                  <a:schemeClr val="accent2"/>
                </a:solidFill>
              </a:rPr>
              <a:t>Hemläxa</a:t>
            </a:r>
            <a:r>
              <a:rPr lang="sv-SE" sz="2400" dirty="0"/>
              <a:t>: Mål: Att vid minst ett tillfälle provat att genomföra ”samtal om cannabis” med en grupp ungdomar. 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Redogöra och dela erfarenheter i gruppen av upplevelsen att ha testat materialet.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>
                <a:solidFill>
                  <a:schemeClr val="accent2"/>
                </a:solidFill>
              </a:rPr>
              <a:t>Stöttning</a:t>
            </a:r>
            <a:r>
              <a:rPr lang="sv-SE" sz="2400" dirty="0"/>
              <a:t> och </a:t>
            </a:r>
            <a:r>
              <a:rPr lang="sv-SE" sz="2400" dirty="0">
                <a:solidFill>
                  <a:schemeClr val="accent2"/>
                </a:solidFill>
              </a:rPr>
              <a:t>handledning</a:t>
            </a:r>
            <a:r>
              <a:rPr lang="sv-SE" sz="2400" dirty="0"/>
              <a:t> på vägen… </a:t>
            </a:r>
          </a:p>
        </p:txBody>
      </p:sp>
    </p:spTree>
    <p:extLst>
      <p:ext uri="{BB962C8B-B14F-4D97-AF65-F5344CB8AC3E}">
        <p14:creationId xmlns:p14="http://schemas.microsoft.com/office/powerpoint/2010/main" val="194020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accent2"/>
                </a:solidFill>
              </a:rPr>
              <a:t>Primärvårdens Hälsoenhet</a:t>
            </a:r>
          </a:p>
          <a:p>
            <a:pPr marL="0" indent="0">
              <a:buNone/>
            </a:pPr>
            <a:r>
              <a:rPr lang="sv-SE" dirty="0"/>
              <a:t>Norrgatan 15, Växjö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Nicklas Lundgren</a:t>
            </a:r>
          </a:p>
          <a:p>
            <a:pPr marL="0" indent="0">
              <a:buNone/>
            </a:pPr>
            <a:r>
              <a:rPr lang="sv-SE" dirty="0"/>
              <a:t>0470-59 22 97</a:t>
            </a:r>
          </a:p>
          <a:p>
            <a:pPr marL="0" indent="0">
              <a:buNone/>
            </a:pPr>
            <a:r>
              <a:rPr lang="sv-SE" dirty="0">
                <a:solidFill>
                  <a:schemeClr val="accent2"/>
                </a:solidFill>
                <a:hlinkClick r:id="rId2"/>
              </a:rPr>
              <a:t>nicklas.lundgren@kronoberg.se</a:t>
            </a:r>
            <a:endParaRPr lang="sv-S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3875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ma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K mall test 3.potx" id="{D7101E64-3EF7-4229-8648-CE804172D915}" vid="{7093837B-BE80-4137-8A1F-DB43636E7CDF}"/>
    </a:ext>
  </a:extLst>
</a:theme>
</file>

<file path=ppt/theme/theme2.xml><?xml version="1.0" encoding="utf-8"?>
<a:theme xmlns:a="http://schemas.openxmlformats.org/drawingml/2006/main" name="2_PowerPointma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K mall test 3.potx" id="{D7101E64-3EF7-4229-8648-CE804172D915}" vid="{7093837B-BE80-4137-8A1F-DB43636E7CDF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</Template>
  <TotalTime>9086</TotalTime>
  <Words>295</Words>
  <Application>Microsoft Office PowerPoint</Application>
  <PresentationFormat>Bildspel på skärmen (4:3)</PresentationFormat>
  <Paragraphs>69</Paragraphs>
  <Slides>8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PowerPointmall</vt:lpstr>
      <vt:lpstr>2_PowerPointmall</vt:lpstr>
      <vt:lpstr>PowerPoint-presentation</vt:lpstr>
      <vt:lpstr>Och nu då…</vt:lpstr>
      <vt:lpstr>Varför ”samtal om cannabis”?</vt:lpstr>
      <vt:lpstr>Vi gjorde det…</vt:lpstr>
      <vt:lpstr>Insikten...</vt:lpstr>
      <vt:lpstr>Vi behöver er hjälp…</vt:lpstr>
      <vt:lpstr>Nästa tillfälle…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ANDTS-COACH</dc:title>
  <dc:creator>Lundgren Nicklas PRC Navet</dc:creator>
  <cp:lastModifiedBy>Johansson Emma FSU stödstrukturer</cp:lastModifiedBy>
  <cp:revision>31</cp:revision>
  <dcterms:created xsi:type="dcterms:W3CDTF">2020-01-08T10:05:45Z</dcterms:created>
  <dcterms:modified xsi:type="dcterms:W3CDTF">2020-01-27T10:21:14Z</dcterms:modified>
</cp:coreProperties>
</file>